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7C67C-87BE-F44D-9322-C59CCD715125}" v="46" dt="2025-09-18T14:13:22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13" d="100"/>
          <a:sy n="113" d="100"/>
        </p:scale>
        <p:origin x="106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Adams" userId="63047547-6877-44b2-9d5d-9916963434ea" providerId="ADAL" clId="{96BA2363-D466-54B6-906E-9D774E0198C7}"/>
    <pc:docChg chg="undo custSel addSld delSld modSld addMainMaster delMainMaster modMainMaster">
      <pc:chgData name="Mitch Adams" userId="63047547-6877-44b2-9d5d-9916963434ea" providerId="ADAL" clId="{96BA2363-D466-54B6-906E-9D774E0198C7}" dt="2025-09-18T14:14:46.253" v="262" actId="700"/>
      <pc:docMkLst>
        <pc:docMk/>
      </pc:docMkLst>
      <pc:sldChg chg="addSp delSp modSp mod modClrScheme chgLayout">
        <pc:chgData name="Mitch Adams" userId="63047547-6877-44b2-9d5d-9916963434ea" providerId="ADAL" clId="{96BA2363-D466-54B6-906E-9D774E0198C7}" dt="2025-09-18T14:14:00.197" v="253" actId="700"/>
        <pc:sldMkLst>
          <pc:docMk/>
          <pc:sldMk cId="3721987570" sldId="256"/>
        </pc:sldMkLst>
        <pc:spChg chg="add del mod ord">
          <ac:chgData name="Mitch Adams" userId="63047547-6877-44b2-9d5d-9916963434ea" providerId="ADAL" clId="{96BA2363-D466-54B6-906E-9D774E0198C7}" dt="2025-09-18T14:14:00.197" v="253" actId="700"/>
          <ac:spMkLst>
            <pc:docMk/>
            <pc:sldMk cId="3721987570" sldId="256"/>
            <ac:spMk id="3" creationId="{9FA59567-5509-68CD-A238-DA5B612C6FDA}"/>
          </ac:spMkLst>
        </pc:spChg>
        <pc:spChg chg="add mod ord">
          <ac:chgData name="Mitch Adams" userId="63047547-6877-44b2-9d5d-9916963434ea" providerId="ADAL" clId="{96BA2363-D466-54B6-906E-9D774E0198C7}" dt="2025-09-18T14:14:00.197" v="253" actId="700"/>
          <ac:spMkLst>
            <pc:docMk/>
            <pc:sldMk cId="3721987570" sldId="256"/>
            <ac:spMk id="4" creationId="{EAF9121D-AD2D-1D80-C6BF-588C4BE60D35}"/>
          </ac:spMkLst>
        </pc:spChg>
        <pc:spChg chg="add mod ord">
          <ac:chgData name="Mitch Adams" userId="63047547-6877-44b2-9d5d-9916963434ea" providerId="ADAL" clId="{96BA2363-D466-54B6-906E-9D774E0198C7}" dt="2025-09-18T14:14:00.197" v="253" actId="700"/>
          <ac:spMkLst>
            <pc:docMk/>
            <pc:sldMk cId="3721987570" sldId="256"/>
            <ac:spMk id="5" creationId="{DC155334-E1FF-6A56-552F-BE138DB7EA4C}"/>
          </ac:spMkLst>
        </pc:spChg>
        <pc:spChg chg="del mod">
          <ac:chgData name="Mitch Adams" userId="63047547-6877-44b2-9d5d-9916963434ea" providerId="ADAL" clId="{96BA2363-D466-54B6-906E-9D774E0198C7}" dt="2025-09-18T14:13:40.131" v="244" actId="478"/>
          <ac:spMkLst>
            <pc:docMk/>
            <pc:sldMk cId="3721987570" sldId="256"/>
            <ac:spMk id="11" creationId="{43951011-D935-181F-5628-D7296599ECD8}"/>
          </ac:spMkLst>
        </pc:spChg>
        <pc:picChg chg="del">
          <ac:chgData name="Mitch Adams" userId="63047547-6877-44b2-9d5d-9916963434ea" providerId="ADAL" clId="{96BA2363-D466-54B6-906E-9D774E0198C7}" dt="2025-09-18T14:13:37.512" v="242" actId="478"/>
          <ac:picMkLst>
            <pc:docMk/>
            <pc:sldMk cId="3721987570" sldId="256"/>
            <ac:picMk id="7" creationId="{4EE2B9EE-2EF0-3931-27E2-2D5B9F74D6A8}"/>
          </ac:picMkLst>
        </pc:picChg>
        <pc:picChg chg="del">
          <ac:chgData name="Mitch Adams" userId="63047547-6877-44b2-9d5d-9916963434ea" providerId="ADAL" clId="{96BA2363-D466-54B6-906E-9D774E0198C7}" dt="2025-09-18T14:13:36.043" v="240" actId="478"/>
          <ac:picMkLst>
            <pc:docMk/>
            <pc:sldMk cId="3721987570" sldId="256"/>
            <ac:picMk id="9" creationId="{80B7078C-3645-07DA-45CC-18F8D2436F75}"/>
          </ac:picMkLst>
        </pc:picChg>
      </pc:sldChg>
      <pc:sldChg chg="new">
        <pc:chgData name="Mitch Adams" userId="63047547-6877-44b2-9d5d-9916963434ea" providerId="ADAL" clId="{96BA2363-D466-54B6-906E-9D774E0198C7}" dt="2025-09-18T14:14:04.230" v="254" actId="680"/>
        <pc:sldMkLst>
          <pc:docMk/>
          <pc:sldMk cId="2131393174" sldId="257"/>
        </pc:sldMkLst>
      </pc:sldChg>
      <pc:sldChg chg="delSp del mod">
        <pc:chgData name="Mitch Adams" userId="63047547-6877-44b2-9d5d-9916963434ea" providerId="ADAL" clId="{96BA2363-D466-54B6-906E-9D774E0198C7}" dt="2025-09-18T14:13:56.294" v="252" actId="2696"/>
        <pc:sldMkLst>
          <pc:docMk/>
          <pc:sldMk cId="3874449491" sldId="257"/>
        </pc:sldMkLst>
        <pc:picChg chg="del">
          <ac:chgData name="Mitch Adams" userId="63047547-6877-44b2-9d5d-9916963434ea" providerId="ADAL" clId="{96BA2363-D466-54B6-906E-9D774E0198C7}" dt="2025-09-18T14:13:45.882" v="245" actId="478"/>
          <ac:picMkLst>
            <pc:docMk/>
            <pc:sldMk cId="3874449491" sldId="257"/>
            <ac:picMk id="6" creationId="{36A804B8-330B-E9C0-EB8F-1DBB9F07272D}"/>
          </ac:picMkLst>
        </pc:picChg>
      </pc:sldChg>
      <pc:sldChg chg="del">
        <pc:chgData name="Mitch Adams" userId="63047547-6877-44b2-9d5d-9916963434ea" providerId="ADAL" clId="{96BA2363-D466-54B6-906E-9D774E0198C7}" dt="2025-09-18T14:13:53.956" v="250" actId="2696"/>
        <pc:sldMkLst>
          <pc:docMk/>
          <pc:sldMk cId="3214410095" sldId="258"/>
        </pc:sldMkLst>
      </pc:sldChg>
      <pc:sldChg chg="addSp delSp modSp new mod modClrScheme chgLayout">
        <pc:chgData name="Mitch Adams" userId="63047547-6877-44b2-9d5d-9916963434ea" providerId="ADAL" clId="{96BA2363-D466-54B6-906E-9D774E0198C7}" dt="2025-09-18T14:14:26.167" v="258" actId="700"/>
        <pc:sldMkLst>
          <pc:docMk/>
          <pc:sldMk cId="3849470749" sldId="258"/>
        </pc:sldMkLst>
        <pc:spChg chg="del mod ord">
          <ac:chgData name="Mitch Adams" userId="63047547-6877-44b2-9d5d-9916963434ea" providerId="ADAL" clId="{96BA2363-D466-54B6-906E-9D774E0198C7}" dt="2025-09-18T14:14:12.279" v="256" actId="700"/>
          <ac:spMkLst>
            <pc:docMk/>
            <pc:sldMk cId="3849470749" sldId="258"/>
            <ac:spMk id="2" creationId="{275F5254-789B-5A79-A05E-8915C8FE331C}"/>
          </ac:spMkLst>
        </pc:spChg>
        <pc:spChg chg="del mod ord">
          <ac:chgData name="Mitch Adams" userId="63047547-6877-44b2-9d5d-9916963434ea" providerId="ADAL" clId="{96BA2363-D466-54B6-906E-9D774E0198C7}" dt="2025-09-18T14:14:12.279" v="256" actId="700"/>
          <ac:spMkLst>
            <pc:docMk/>
            <pc:sldMk cId="3849470749" sldId="258"/>
            <ac:spMk id="3" creationId="{24825634-41BC-AE62-6BF0-30BAEBA1345E}"/>
          </ac:spMkLst>
        </pc:spChg>
        <pc:spChg chg="add del mod ord">
          <ac:chgData name="Mitch Adams" userId="63047547-6877-44b2-9d5d-9916963434ea" providerId="ADAL" clId="{96BA2363-D466-54B6-906E-9D774E0198C7}" dt="2025-09-18T14:14:23.149" v="257" actId="700"/>
          <ac:spMkLst>
            <pc:docMk/>
            <pc:sldMk cId="3849470749" sldId="258"/>
            <ac:spMk id="4" creationId="{212B9D2E-F1BD-3673-62A8-AAA93CA0DA25}"/>
          </ac:spMkLst>
        </pc:spChg>
        <pc:spChg chg="add del mod ord">
          <ac:chgData name="Mitch Adams" userId="63047547-6877-44b2-9d5d-9916963434ea" providerId="ADAL" clId="{96BA2363-D466-54B6-906E-9D774E0198C7}" dt="2025-09-18T14:14:23.149" v="257" actId="700"/>
          <ac:spMkLst>
            <pc:docMk/>
            <pc:sldMk cId="3849470749" sldId="258"/>
            <ac:spMk id="5" creationId="{4EF093AC-24CF-7861-6E26-A6FEF148DCB4}"/>
          </ac:spMkLst>
        </pc:spChg>
        <pc:spChg chg="add del mod ord">
          <ac:chgData name="Mitch Adams" userId="63047547-6877-44b2-9d5d-9916963434ea" providerId="ADAL" clId="{96BA2363-D466-54B6-906E-9D774E0198C7}" dt="2025-09-18T14:14:23.149" v="257" actId="700"/>
          <ac:spMkLst>
            <pc:docMk/>
            <pc:sldMk cId="3849470749" sldId="258"/>
            <ac:spMk id="6" creationId="{09DFD039-13FA-61F0-900E-EA2BCA4D87EF}"/>
          </ac:spMkLst>
        </pc:spChg>
        <pc:spChg chg="add mod">
          <ac:chgData name="Mitch Adams" userId="63047547-6877-44b2-9d5d-9916963434ea" providerId="ADAL" clId="{96BA2363-D466-54B6-906E-9D774E0198C7}" dt="2025-09-18T14:14:26.167" v="258" actId="700"/>
          <ac:spMkLst>
            <pc:docMk/>
            <pc:sldMk cId="3849470749" sldId="258"/>
            <ac:spMk id="7" creationId="{31362284-5832-3DB7-162A-BAD77892526B}"/>
          </ac:spMkLst>
        </pc:spChg>
        <pc:spChg chg="add mod">
          <ac:chgData name="Mitch Adams" userId="63047547-6877-44b2-9d5d-9916963434ea" providerId="ADAL" clId="{96BA2363-D466-54B6-906E-9D774E0198C7}" dt="2025-09-18T14:14:26.167" v="258" actId="700"/>
          <ac:spMkLst>
            <pc:docMk/>
            <pc:sldMk cId="3849470749" sldId="258"/>
            <ac:spMk id="8" creationId="{E066648C-18DF-DFD6-DEAA-4033A412AA5F}"/>
          </ac:spMkLst>
        </pc:spChg>
        <pc:spChg chg="add mod">
          <ac:chgData name="Mitch Adams" userId="63047547-6877-44b2-9d5d-9916963434ea" providerId="ADAL" clId="{96BA2363-D466-54B6-906E-9D774E0198C7}" dt="2025-09-18T14:14:26.167" v="258" actId="700"/>
          <ac:spMkLst>
            <pc:docMk/>
            <pc:sldMk cId="3849470749" sldId="258"/>
            <ac:spMk id="9" creationId="{E935E655-B27E-CF2A-DAF9-6410966A8A0C}"/>
          </ac:spMkLst>
        </pc:spChg>
      </pc:sldChg>
      <pc:sldChg chg="delSp new mod modClrScheme chgLayout">
        <pc:chgData name="Mitch Adams" userId="63047547-6877-44b2-9d5d-9916963434ea" providerId="ADAL" clId="{96BA2363-D466-54B6-906E-9D774E0198C7}" dt="2025-09-18T14:14:35.301" v="260" actId="700"/>
        <pc:sldMkLst>
          <pc:docMk/>
          <pc:sldMk cId="282481757" sldId="259"/>
        </pc:sldMkLst>
        <pc:spChg chg="del">
          <ac:chgData name="Mitch Adams" userId="63047547-6877-44b2-9d5d-9916963434ea" providerId="ADAL" clId="{96BA2363-D466-54B6-906E-9D774E0198C7}" dt="2025-09-18T14:14:35.301" v="260" actId="700"/>
          <ac:spMkLst>
            <pc:docMk/>
            <pc:sldMk cId="282481757" sldId="259"/>
            <ac:spMk id="2" creationId="{AEBED24A-6CB8-CFBE-5169-A16A617A9926}"/>
          </ac:spMkLst>
        </pc:spChg>
        <pc:spChg chg="del">
          <ac:chgData name="Mitch Adams" userId="63047547-6877-44b2-9d5d-9916963434ea" providerId="ADAL" clId="{96BA2363-D466-54B6-906E-9D774E0198C7}" dt="2025-09-18T14:14:35.301" v="260" actId="700"/>
          <ac:spMkLst>
            <pc:docMk/>
            <pc:sldMk cId="282481757" sldId="259"/>
            <ac:spMk id="3" creationId="{4C1E97ED-9986-D82B-B175-3B6629258DE2}"/>
          </ac:spMkLst>
        </pc:spChg>
        <pc:spChg chg="del">
          <ac:chgData name="Mitch Adams" userId="63047547-6877-44b2-9d5d-9916963434ea" providerId="ADAL" clId="{96BA2363-D466-54B6-906E-9D774E0198C7}" dt="2025-09-18T14:14:35.301" v="260" actId="700"/>
          <ac:spMkLst>
            <pc:docMk/>
            <pc:sldMk cId="282481757" sldId="259"/>
            <ac:spMk id="4" creationId="{3186BB1F-93AC-A28E-F839-CA34C60796A1}"/>
          </ac:spMkLst>
        </pc:spChg>
      </pc:sldChg>
      <pc:sldChg chg="delSp modSp del mod">
        <pc:chgData name="Mitch Adams" userId="63047547-6877-44b2-9d5d-9916963434ea" providerId="ADAL" clId="{96BA2363-D466-54B6-906E-9D774E0198C7}" dt="2025-09-18T14:13:54.975" v="251" actId="2696"/>
        <pc:sldMkLst>
          <pc:docMk/>
          <pc:sldMk cId="1268955428" sldId="259"/>
        </pc:sldMkLst>
        <pc:spChg chg="mod">
          <ac:chgData name="Mitch Adams" userId="63047547-6877-44b2-9d5d-9916963434ea" providerId="ADAL" clId="{96BA2363-D466-54B6-906E-9D774E0198C7}" dt="2025-09-18T14:13:51.507" v="248" actId="20577"/>
          <ac:spMkLst>
            <pc:docMk/>
            <pc:sldMk cId="1268955428" sldId="259"/>
            <ac:spMk id="5" creationId="{224677E6-A35E-92DB-D28E-B2A78310FE06}"/>
          </ac:spMkLst>
        </pc:spChg>
        <pc:spChg chg="mod">
          <ac:chgData name="Mitch Adams" userId="63047547-6877-44b2-9d5d-9916963434ea" providerId="ADAL" clId="{96BA2363-D466-54B6-906E-9D774E0198C7}" dt="2025-09-18T14:13:52.647" v="249" actId="20577"/>
          <ac:spMkLst>
            <pc:docMk/>
            <pc:sldMk cId="1268955428" sldId="259"/>
            <ac:spMk id="7" creationId="{640CE5AF-6665-BC7D-4B10-AD3AD483FF27}"/>
          </ac:spMkLst>
        </pc:spChg>
        <pc:picChg chg="del">
          <ac:chgData name="Mitch Adams" userId="63047547-6877-44b2-9d5d-9916963434ea" providerId="ADAL" clId="{96BA2363-D466-54B6-906E-9D774E0198C7}" dt="2025-09-18T14:13:49.542" v="246" actId="478"/>
          <ac:picMkLst>
            <pc:docMk/>
            <pc:sldMk cId="1268955428" sldId="259"/>
            <ac:picMk id="6" creationId="{EB875CED-D0AB-B4B0-8110-A94D5B0E3A35}"/>
          </ac:picMkLst>
        </pc:picChg>
        <pc:cxnChg chg="del">
          <ac:chgData name="Mitch Adams" userId="63047547-6877-44b2-9d5d-9916963434ea" providerId="ADAL" clId="{96BA2363-D466-54B6-906E-9D774E0198C7}" dt="2025-09-18T14:13:50.187" v="247" actId="478"/>
          <ac:cxnSpMkLst>
            <pc:docMk/>
            <pc:sldMk cId="1268955428" sldId="259"/>
            <ac:cxnSpMk id="11" creationId="{48AB8325-A138-C2A3-34CF-2C52CA774B29}"/>
          </ac:cxnSpMkLst>
        </pc:cxnChg>
      </pc:sldChg>
      <pc:sldChg chg="addSp modSp new mod modClrScheme chgLayout">
        <pc:chgData name="Mitch Adams" userId="63047547-6877-44b2-9d5d-9916963434ea" providerId="ADAL" clId="{96BA2363-D466-54B6-906E-9D774E0198C7}" dt="2025-09-18T14:14:46.253" v="262" actId="700"/>
        <pc:sldMkLst>
          <pc:docMk/>
          <pc:sldMk cId="2543947745" sldId="260"/>
        </pc:sldMkLst>
        <pc:spChg chg="add mod">
          <ac:chgData name="Mitch Adams" userId="63047547-6877-44b2-9d5d-9916963434ea" providerId="ADAL" clId="{96BA2363-D466-54B6-906E-9D774E0198C7}" dt="2025-09-18T14:14:46.253" v="262" actId="700"/>
          <ac:spMkLst>
            <pc:docMk/>
            <pc:sldMk cId="2543947745" sldId="260"/>
            <ac:spMk id="2" creationId="{CBA0EDCA-16AE-0F57-0A76-C248CE4FD75A}"/>
          </ac:spMkLst>
        </pc:spChg>
        <pc:spChg chg="add mod">
          <ac:chgData name="Mitch Adams" userId="63047547-6877-44b2-9d5d-9916963434ea" providerId="ADAL" clId="{96BA2363-D466-54B6-906E-9D774E0198C7}" dt="2025-09-18T14:14:46.253" v="262" actId="700"/>
          <ac:spMkLst>
            <pc:docMk/>
            <pc:sldMk cId="2543947745" sldId="260"/>
            <ac:spMk id="3" creationId="{4914C489-6D75-9340-FA8E-4D4E25B3ADF0}"/>
          </ac:spMkLst>
        </pc:spChg>
      </pc:sldChg>
      <pc:sldMasterChg chg="addSp delSp modSp mod addSldLayout modSldLayout sldLayoutOrd">
        <pc:chgData name="Mitch Adams" userId="63047547-6877-44b2-9d5d-9916963434ea" providerId="ADAL" clId="{96BA2363-D466-54B6-906E-9D774E0198C7}" dt="2025-09-18T14:13:28.490" v="239"/>
        <pc:sldMasterMkLst>
          <pc:docMk/>
          <pc:sldMasterMk cId="1992273917" sldId="2147483648"/>
        </pc:sldMasterMkLst>
        <pc:spChg chg="mod">
          <ac:chgData name="Mitch Adams" userId="63047547-6877-44b2-9d5d-9916963434ea" providerId="ADAL" clId="{96BA2363-D466-54B6-906E-9D774E0198C7}" dt="2025-09-18T14:11:10.110" v="224" actId="207"/>
          <ac:spMkLst>
            <pc:docMk/>
            <pc:sldMasterMk cId="1992273917" sldId="2147483648"/>
            <ac:spMk id="2" creationId="{DD4C64CD-6649-DF7B-1D4B-6F405FC09FC9}"/>
          </ac:spMkLst>
        </pc:spChg>
        <pc:spChg chg="add del mod">
          <ac:chgData name="Mitch Adams" userId="63047547-6877-44b2-9d5d-9916963434ea" providerId="ADAL" clId="{96BA2363-D466-54B6-906E-9D774E0198C7}" dt="2025-09-18T14:11:15.423" v="225" actId="2711"/>
          <ac:spMkLst>
            <pc:docMk/>
            <pc:sldMasterMk cId="1992273917" sldId="2147483648"/>
            <ac:spMk id="3" creationId="{23C9F6AD-B0F4-3876-4D50-095B2BC0F001}"/>
          </ac:spMkLst>
        </pc:spChg>
        <pc:spChg chg="add del">
          <ac:chgData name="Mitch Adams" userId="63047547-6877-44b2-9d5d-9916963434ea" providerId="ADAL" clId="{96BA2363-D466-54B6-906E-9D774E0198C7}" dt="2025-09-18T14:01:11.795" v="9" actId="478"/>
          <ac:spMkLst>
            <pc:docMk/>
            <pc:sldMasterMk cId="1992273917" sldId="2147483648"/>
            <ac:spMk id="4" creationId="{C4E97B72-A705-6B38-8EA4-3190D18BC78D}"/>
          </ac:spMkLst>
        </pc:spChg>
        <pc:spChg chg="add del">
          <ac:chgData name="Mitch Adams" userId="63047547-6877-44b2-9d5d-9916963434ea" providerId="ADAL" clId="{96BA2363-D466-54B6-906E-9D774E0198C7}" dt="2025-09-18T14:01:12.292" v="10" actId="478"/>
          <ac:spMkLst>
            <pc:docMk/>
            <pc:sldMasterMk cId="1992273917" sldId="2147483648"/>
            <ac:spMk id="5" creationId="{983F31DC-0D00-4E56-5971-378C652A776C}"/>
          </ac:spMkLst>
        </pc:spChg>
        <pc:spChg chg="add del">
          <ac:chgData name="Mitch Adams" userId="63047547-6877-44b2-9d5d-9916963434ea" providerId="ADAL" clId="{96BA2363-D466-54B6-906E-9D774E0198C7}" dt="2025-09-18T14:01:12.709" v="11" actId="478"/>
          <ac:spMkLst>
            <pc:docMk/>
            <pc:sldMasterMk cId="1992273917" sldId="2147483648"/>
            <ac:spMk id="6" creationId="{CAFC927F-8A34-F5DC-47CE-E156C5690545}"/>
          </ac:spMkLst>
        </pc:spChg>
        <pc:spChg chg="add mod">
          <ac:chgData name="Mitch Adams" userId="63047547-6877-44b2-9d5d-9916963434ea" providerId="ADAL" clId="{96BA2363-D466-54B6-906E-9D774E0198C7}" dt="2025-09-18T14:01:05.980" v="8"/>
          <ac:spMkLst>
            <pc:docMk/>
            <pc:sldMasterMk cId="1992273917" sldId="2147483648"/>
            <ac:spMk id="9" creationId="{E1285148-3785-510A-A6AC-19A549E13D5B}"/>
          </ac:spMkLst>
        </pc:spChg>
        <pc:spChg chg="add del mod">
          <ac:chgData name="Mitch Adams" userId="63047547-6877-44b2-9d5d-9916963434ea" providerId="ADAL" clId="{96BA2363-D466-54B6-906E-9D774E0198C7}" dt="2025-09-18T14:11:28.510" v="228"/>
          <ac:spMkLst>
            <pc:docMk/>
            <pc:sldMasterMk cId="1992273917" sldId="2147483648"/>
            <ac:spMk id="10" creationId="{7A41AB10-9AB1-0E82-9A36-F0F4A22B6E99}"/>
          </ac:spMkLst>
        </pc:spChg>
        <pc:picChg chg="add mod">
          <ac:chgData name="Mitch Adams" userId="63047547-6877-44b2-9d5d-9916963434ea" providerId="ADAL" clId="{96BA2363-D466-54B6-906E-9D774E0198C7}" dt="2025-09-18T14:01:04.035" v="7"/>
          <ac:picMkLst>
            <pc:docMk/>
            <pc:sldMasterMk cId="1992273917" sldId="2147483648"/>
            <ac:picMk id="7" creationId="{BFB82472-FF87-970D-63E5-2BE268B49562}"/>
          </ac:picMkLst>
        </pc:picChg>
        <pc:picChg chg="add mod">
          <ac:chgData name="Mitch Adams" userId="63047547-6877-44b2-9d5d-9916963434ea" providerId="ADAL" clId="{96BA2363-D466-54B6-906E-9D774E0198C7}" dt="2025-09-18T14:01:04.035" v="7"/>
          <ac:picMkLst>
            <pc:docMk/>
            <pc:sldMasterMk cId="1992273917" sldId="2147483648"/>
            <ac:picMk id="8" creationId="{A09E9A03-9AF6-565F-2977-49C6F49ACD46}"/>
          </ac:picMkLst>
        </pc:picChg>
        <pc:sldLayoutChg chg="addSp delSp modSp mod">
          <pc:chgData name="Mitch Adams" userId="63047547-6877-44b2-9d5d-9916963434ea" providerId="ADAL" clId="{96BA2363-D466-54B6-906E-9D774E0198C7}" dt="2025-09-18T14:03:27.522" v="105" actId="1036"/>
          <pc:sldLayoutMkLst>
            <pc:docMk/>
            <pc:sldMasterMk cId="1992273917" sldId="2147483648"/>
            <pc:sldLayoutMk cId="2074486679" sldId="2147483649"/>
          </pc:sldLayoutMkLst>
          <pc:spChg chg="mod">
            <ac:chgData name="Mitch Adams" userId="63047547-6877-44b2-9d5d-9916963434ea" providerId="ADAL" clId="{96BA2363-D466-54B6-906E-9D774E0198C7}" dt="2025-09-18T14:03:27.522" v="105" actId="1036"/>
            <ac:spMkLst>
              <pc:docMk/>
              <pc:sldMasterMk cId="1992273917" sldId="2147483648"/>
              <pc:sldLayoutMk cId="2074486679" sldId="2147483649"/>
              <ac:spMk id="2" creationId="{DB361F2F-EBA7-6E21-9C2F-5811C30736D4}"/>
            </ac:spMkLst>
          </pc:spChg>
          <pc:spChg chg="mod">
            <ac:chgData name="Mitch Adams" userId="63047547-6877-44b2-9d5d-9916963434ea" providerId="ADAL" clId="{96BA2363-D466-54B6-906E-9D774E0198C7}" dt="2025-09-18T14:03:27.522" v="105" actId="1036"/>
            <ac:spMkLst>
              <pc:docMk/>
              <pc:sldMasterMk cId="1992273917" sldId="2147483648"/>
              <pc:sldLayoutMk cId="2074486679" sldId="2147483649"/>
              <ac:spMk id="3" creationId="{E1636EA4-D236-8157-898B-061D17F2DD89}"/>
            </ac:spMkLst>
          </pc:spChg>
          <pc:spChg chg="del">
            <ac:chgData name="Mitch Adams" userId="63047547-6877-44b2-9d5d-9916963434ea" providerId="ADAL" clId="{96BA2363-D466-54B6-906E-9D774E0198C7}" dt="2025-09-18T14:01:29.760" v="13" actId="478"/>
            <ac:spMkLst>
              <pc:docMk/>
              <pc:sldMasterMk cId="1992273917" sldId="2147483648"/>
              <pc:sldLayoutMk cId="2074486679" sldId="2147483649"/>
              <ac:spMk id="4" creationId="{04D7CDCA-DA2F-DA44-D222-DD39DEFB9D51}"/>
            </ac:spMkLst>
          </pc:spChg>
          <pc:spChg chg="del">
            <ac:chgData name="Mitch Adams" userId="63047547-6877-44b2-9d5d-9916963434ea" providerId="ADAL" clId="{96BA2363-D466-54B6-906E-9D774E0198C7}" dt="2025-09-18T14:01:29.760" v="13" actId="478"/>
            <ac:spMkLst>
              <pc:docMk/>
              <pc:sldMasterMk cId="1992273917" sldId="2147483648"/>
              <pc:sldLayoutMk cId="2074486679" sldId="2147483649"/>
              <ac:spMk id="5" creationId="{7E4EE2B9-5941-3E46-03A7-E59791A8F5B4}"/>
            </ac:spMkLst>
          </pc:spChg>
          <pc:spChg chg="del">
            <ac:chgData name="Mitch Adams" userId="63047547-6877-44b2-9d5d-9916963434ea" providerId="ADAL" clId="{96BA2363-D466-54B6-906E-9D774E0198C7}" dt="2025-09-18T14:01:29.760" v="13" actId="478"/>
            <ac:spMkLst>
              <pc:docMk/>
              <pc:sldMasterMk cId="1992273917" sldId="2147483648"/>
              <pc:sldLayoutMk cId="2074486679" sldId="2147483649"/>
              <ac:spMk id="6" creationId="{0A5476AA-8713-75F8-98E0-EAAFE7FE828D}"/>
            </ac:spMkLst>
          </pc:spChg>
          <pc:spChg chg="add mod">
            <ac:chgData name="Mitch Adams" userId="63047547-6877-44b2-9d5d-9916963434ea" providerId="ADAL" clId="{96BA2363-D466-54B6-906E-9D774E0198C7}" dt="2025-09-18T14:01:35.333" v="15"/>
            <ac:spMkLst>
              <pc:docMk/>
              <pc:sldMasterMk cId="1992273917" sldId="2147483648"/>
              <pc:sldLayoutMk cId="2074486679" sldId="2147483649"/>
              <ac:spMk id="9" creationId="{2A079033-323C-98E3-D071-1D73B61A3D09}"/>
            </ac:spMkLst>
          </pc:spChg>
          <pc:spChg chg="add del mod">
            <ac:chgData name="Mitch Adams" userId="63047547-6877-44b2-9d5d-9916963434ea" providerId="ADAL" clId="{96BA2363-D466-54B6-906E-9D774E0198C7}" dt="2025-09-18T14:01:54.690" v="21" actId="478"/>
            <ac:spMkLst>
              <pc:docMk/>
              <pc:sldMasterMk cId="1992273917" sldId="2147483648"/>
              <pc:sldLayoutMk cId="2074486679" sldId="2147483649"/>
              <ac:spMk id="12" creationId="{13F9BF46-AB37-B044-12D5-EEA238B2F860}"/>
            </ac:spMkLst>
          </pc:spChg>
          <pc:picChg chg="add mod">
            <ac:chgData name="Mitch Adams" userId="63047547-6877-44b2-9d5d-9916963434ea" providerId="ADAL" clId="{96BA2363-D466-54B6-906E-9D774E0198C7}" dt="2025-09-18T14:01:30.358" v="14"/>
            <ac:picMkLst>
              <pc:docMk/>
              <pc:sldMasterMk cId="1992273917" sldId="2147483648"/>
              <pc:sldLayoutMk cId="2074486679" sldId="2147483649"/>
              <ac:picMk id="7" creationId="{DAD53397-92D3-5249-389D-DA19A35E47F3}"/>
            </ac:picMkLst>
          </pc:picChg>
          <pc:picChg chg="add mod">
            <ac:chgData name="Mitch Adams" userId="63047547-6877-44b2-9d5d-9916963434ea" providerId="ADAL" clId="{96BA2363-D466-54B6-906E-9D774E0198C7}" dt="2025-09-18T14:01:30.358" v="14"/>
            <ac:picMkLst>
              <pc:docMk/>
              <pc:sldMasterMk cId="1992273917" sldId="2147483648"/>
              <pc:sldLayoutMk cId="2074486679" sldId="2147483649"/>
              <ac:picMk id="8" creationId="{9AC749E9-5FD0-A272-F249-032C818AFCE2}"/>
            </ac:picMkLst>
          </pc:picChg>
          <pc:picChg chg="add mod">
            <ac:chgData name="Mitch Adams" userId="63047547-6877-44b2-9d5d-9916963434ea" providerId="ADAL" clId="{96BA2363-D466-54B6-906E-9D774E0198C7}" dt="2025-09-18T14:01:48.968" v="19" actId="167"/>
            <ac:picMkLst>
              <pc:docMk/>
              <pc:sldMasterMk cId="1992273917" sldId="2147483648"/>
              <pc:sldLayoutMk cId="2074486679" sldId="2147483649"/>
              <ac:picMk id="10" creationId="{B81A0A70-6895-8C44-7475-DBB4B82A655A}"/>
            </ac:picMkLst>
          </pc:picChg>
          <pc:picChg chg="add mod">
            <ac:chgData name="Mitch Adams" userId="63047547-6877-44b2-9d5d-9916963434ea" providerId="ADAL" clId="{96BA2363-D466-54B6-906E-9D774E0198C7}" dt="2025-09-18T14:03:15.582" v="86" actId="1035"/>
            <ac:picMkLst>
              <pc:docMk/>
              <pc:sldMasterMk cId="1992273917" sldId="2147483648"/>
              <pc:sldLayoutMk cId="2074486679" sldId="2147483649"/>
              <ac:picMk id="11" creationId="{4F217524-C23B-2028-B69C-881FD773C5F7}"/>
            </ac:picMkLst>
          </pc:picChg>
        </pc:sldLayoutChg>
        <pc:sldLayoutChg chg="addSp delSp modSp mod">
          <pc:chgData name="Mitch Adams" userId="63047547-6877-44b2-9d5d-9916963434ea" providerId="ADAL" clId="{96BA2363-D466-54B6-906E-9D774E0198C7}" dt="2025-09-18T14:07:32.847" v="155" actId="2711"/>
          <pc:sldLayoutMkLst>
            <pc:docMk/>
            <pc:sldMasterMk cId="1992273917" sldId="2147483648"/>
            <pc:sldLayoutMk cId="2571645714" sldId="2147483654"/>
          </pc:sldLayoutMkLst>
          <pc:spChg chg="mod">
            <ac:chgData name="Mitch Adams" userId="63047547-6877-44b2-9d5d-9916963434ea" providerId="ADAL" clId="{96BA2363-D466-54B6-906E-9D774E0198C7}" dt="2025-09-18T14:06:48.787" v="147" actId="1035"/>
            <ac:spMkLst>
              <pc:docMk/>
              <pc:sldMasterMk cId="1992273917" sldId="2147483648"/>
              <pc:sldLayoutMk cId="2571645714" sldId="2147483654"/>
              <ac:spMk id="2" creationId="{A50E6CFE-1D6C-AD49-5434-5E96DA5CB3BA}"/>
            </ac:spMkLst>
          </pc:spChg>
          <pc:spChg chg="del">
            <ac:chgData name="Mitch Adams" userId="63047547-6877-44b2-9d5d-9916963434ea" providerId="ADAL" clId="{96BA2363-D466-54B6-906E-9D774E0198C7}" dt="2025-09-18T14:04:21.782" v="108" actId="478"/>
            <ac:spMkLst>
              <pc:docMk/>
              <pc:sldMasterMk cId="1992273917" sldId="2147483648"/>
              <pc:sldLayoutMk cId="2571645714" sldId="2147483654"/>
              <ac:spMk id="3" creationId="{C7F2F13A-6569-9EFB-C628-207F2298AA8B}"/>
            </ac:spMkLst>
          </pc:spChg>
          <pc:spChg chg="del">
            <ac:chgData name="Mitch Adams" userId="63047547-6877-44b2-9d5d-9916963434ea" providerId="ADAL" clId="{96BA2363-D466-54B6-906E-9D774E0198C7}" dt="2025-09-18T14:04:19.496" v="106" actId="478"/>
            <ac:spMkLst>
              <pc:docMk/>
              <pc:sldMasterMk cId="1992273917" sldId="2147483648"/>
              <pc:sldLayoutMk cId="2571645714" sldId="2147483654"/>
              <ac:spMk id="4" creationId="{F81CA933-E814-159F-0636-DA9730EACF6D}"/>
            </ac:spMkLst>
          </pc:spChg>
          <pc:spChg chg="del">
            <ac:chgData name="Mitch Adams" userId="63047547-6877-44b2-9d5d-9916963434ea" providerId="ADAL" clId="{96BA2363-D466-54B6-906E-9D774E0198C7}" dt="2025-09-18T14:04:20.650" v="107" actId="478"/>
            <ac:spMkLst>
              <pc:docMk/>
              <pc:sldMasterMk cId="1992273917" sldId="2147483648"/>
              <pc:sldLayoutMk cId="2571645714" sldId="2147483654"/>
              <ac:spMk id="5" creationId="{063258D4-DF63-B97F-0F5B-6143A868F78F}"/>
            </ac:spMkLst>
          </pc:spChg>
          <pc:spChg chg="add mod">
            <ac:chgData name="Mitch Adams" userId="63047547-6877-44b2-9d5d-9916963434ea" providerId="ADAL" clId="{96BA2363-D466-54B6-906E-9D774E0198C7}" dt="2025-09-18T14:00:52.232" v="1"/>
            <ac:spMkLst>
              <pc:docMk/>
              <pc:sldMasterMk cId="1992273917" sldId="2147483648"/>
              <pc:sldLayoutMk cId="2571645714" sldId="2147483654"/>
              <ac:spMk id="8" creationId="{F873BA8A-A651-9621-9A7F-D258B6251D7F}"/>
            </ac:spMkLst>
          </pc:spChg>
          <pc:spChg chg="add del mod">
            <ac:chgData name="Mitch Adams" userId="63047547-6877-44b2-9d5d-9916963434ea" providerId="ADAL" clId="{96BA2363-D466-54B6-906E-9D774E0198C7}" dt="2025-09-18T14:04:47.454" v="117"/>
            <ac:spMkLst>
              <pc:docMk/>
              <pc:sldMasterMk cId="1992273917" sldId="2147483648"/>
              <pc:sldLayoutMk cId="2571645714" sldId="2147483654"/>
              <ac:spMk id="9" creationId="{E3FFC53A-E567-F8C1-6B24-8E8303C6B44C}"/>
            </ac:spMkLst>
          </pc:spChg>
          <pc:spChg chg="add del mod">
            <ac:chgData name="Mitch Adams" userId="63047547-6877-44b2-9d5d-9916963434ea" providerId="ADAL" clId="{96BA2363-D466-54B6-906E-9D774E0198C7}" dt="2025-09-18T14:06:38.092" v="129" actId="478"/>
            <ac:spMkLst>
              <pc:docMk/>
              <pc:sldMasterMk cId="1992273917" sldId="2147483648"/>
              <pc:sldLayoutMk cId="2571645714" sldId="2147483654"/>
              <ac:spMk id="11" creationId="{84CD9FCB-A3EA-8E98-79FF-41EF280730D6}"/>
            </ac:spMkLst>
          </pc:spChg>
          <pc:spChg chg="add mod">
            <ac:chgData name="Mitch Adams" userId="63047547-6877-44b2-9d5d-9916963434ea" providerId="ADAL" clId="{96BA2363-D466-54B6-906E-9D774E0198C7}" dt="2025-09-18T14:07:07.497" v="149"/>
            <ac:spMkLst>
              <pc:docMk/>
              <pc:sldMasterMk cId="1992273917" sldId="2147483648"/>
              <pc:sldLayoutMk cId="2571645714" sldId="2147483654"/>
              <ac:spMk id="14" creationId="{D36754E3-6C3F-837A-9444-A491DA2AFD3A}"/>
            </ac:spMkLst>
          </pc:spChg>
          <pc:spChg chg="add mod">
            <ac:chgData name="Mitch Adams" userId="63047547-6877-44b2-9d5d-9916963434ea" providerId="ADAL" clId="{96BA2363-D466-54B6-906E-9D774E0198C7}" dt="2025-09-18T14:07:32.847" v="155" actId="2711"/>
            <ac:spMkLst>
              <pc:docMk/>
              <pc:sldMasterMk cId="1992273917" sldId="2147483648"/>
              <pc:sldLayoutMk cId="2571645714" sldId="2147483654"/>
              <ac:spMk id="16" creationId="{66859F07-9A3B-9FAD-F665-E678A9BC6DCD}"/>
            </ac:spMkLst>
          </pc:spChg>
          <pc:picChg chg="add mod">
            <ac:chgData name="Mitch Adams" userId="63047547-6877-44b2-9d5d-9916963434ea" providerId="ADAL" clId="{96BA2363-D466-54B6-906E-9D774E0198C7}" dt="2025-09-18T14:00:47.848" v="0"/>
            <ac:picMkLst>
              <pc:docMk/>
              <pc:sldMasterMk cId="1992273917" sldId="2147483648"/>
              <pc:sldLayoutMk cId="2571645714" sldId="2147483654"/>
              <ac:picMk id="6" creationId="{735E60AF-A0B5-AE68-0C3D-D397CD3FB1BC}"/>
            </ac:picMkLst>
          </pc:picChg>
          <pc:picChg chg="add mod">
            <ac:chgData name="Mitch Adams" userId="63047547-6877-44b2-9d5d-9916963434ea" providerId="ADAL" clId="{96BA2363-D466-54B6-906E-9D774E0198C7}" dt="2025-09-18T14:00:47.848" v="0"/>
            <ac:picMkLst>
              <pc:docMk/>
              <pc:sldMasterMk cId="1992273917" sldId="2147483648"/>
              <pc:sldLayoutMk cId="2571645714" sldId="2147483654"/>
              <ac:picMk id="7" creationId="{7084E118-93AF-A8D3-812F-7981E10ED3AC}"/>
            </ac:picMkLst>
          </pc:picChg>
          <pc:picChg chg="add mod">
            <ac:chgData name="Mitch Adams" userId="63047547-6877-44b2-9d5d-9916963434ea" providerId="ADAL" clId="{96BA2363-D466-54B6-906E-9D774E0198C7}" dt="2025-09-18T14:07:25.652" v="154" actId="1076"/>
            <ac:picMkLst>
              <pc:docMk/>
              <pc:sldMasterMk cId="1992273917" sldId="2147483648"/>
              <pc:sldLayoutMk cId="2571645714" sldId="2147483654"/>
              <ac:picMk id="10" creationId="{BE2DFEF7-C5BA-8E2F-46F9-07BB3E68F813}"/>
            </ac:picMkLst>
          </pc:picChg>
          <pc:picChg chg="add mod">
            <ac:chgData name="Mitch Adams" userId="63047547-6877-44b2-9d5d-9916963434ea" providerId="ADAL" clId="{96BA2363-D466-54B6-906E-9D774E0198C7}" dt="2025-09-18T14:07:06.452" v="148"/>
            <ac:picMkLst>
              <pc:docMk/>
              <pc:sldMasterMk cId="1992273917" sldId="2147483648"/>
              <pc:sldLayoutMk cId="2571645714" sldId="2147483654"/>
              <ac:picMk id="13" creationId="{A71CBB98-B827-72A6-96B7-1332FCD0AE84}"/>
            </ac:picMkLst>
          </pc:picChg>
          <pc:cxnChg chg="add mod">
            <ac:chgData name="Mitch Adams" userId="63047547-6877-44b2-9d5d-9916963434ea" providerId="ADAL" clId="{96BA2363-D466-54B6-906E-9D774E0198C7}" dt="2025-09-18T14:05:21.411" v="118"/>
            <ac:cxnSpMkLst>
              <pc:docMk/>
              <pc:sldMasterMk cId="1992273917" sldId="2147483648"/>
              <pc:sldLayoutMk cId="2571645714" sldId="2147483654"/>
              <ac:cxnSpMk id="12" creationId="{E42883E7-8CA7-0773-16B1-F24F449399C6}"/>
            </ac:cxnSpMkLst>
          </pc:cxnChg>
          <pc:cxnChg chg="add mod">
            <ac:chgData name="Mitch Adams" userId="63047547-6877-44b2-9d5d-9916963434ea" providerId="ADAL" clId="{96BA2363-D466-54B6-906E-9D774E0198C7}" dt="2025-09-18T14:07:06.452" v="148"/>
            <ac:cxnSpMkLst>
              <pc:docMk/>
              <pc:sldMasterMk cId="1992273917" sldId="2147483648"/>
              <pc:sldLayoutMk cId="2571645714" sldId="2147483654"/>
              <ac:cxnSpMk id="15" creationId="{3119B06A-2DF0-FF26-9FDF-EBED2056167B}"/>
            </ac:cxnSpMkLst>
          </pc:cxnChg>
        </pc:sldLayoutChg>
        <pc:sldLayoutChg chg="addSp delSp modSp mod ord">
          <pc:chgData name="Mitch Adams" userId="63047547-6877-44b2-9d5d-9916963434ea" providerId="ADAL" clId="{96BA2363-D466-54B6-906E-9D774E0198C7}" dt="2025-09-18T14:07:53.826" v="157" actId="20578"/>
          <pc:sldLayoutMkLst>
            <pc:docMk/>
            <pc:sldMasterMk cId="1992273917" sldId="2147483648"/>
            <pc:sldLayoutMk cId="2310968710" sldId="2147483655"/>
          </pc:sldLayoutMkLst>
          <pc:spChg chg="del">
            <ac:chgData name="Mitch Adams" userId="63047547-6877-44b2-9d5d-9916963434ea" providerId="ADAL" clId="{96BA2363-D466-54B6-906E-9D774E0198C7}" dt="2025-09-18T14:04:23.785" v="109" actId="478"/>
            <ac:spMkLst>
              <pc:docMk/>
              <pc:sldMasterMk cId="1992273917" sldId="2147483648"/>
              <pc:sldLayoutMk cId="2310968710" sldId="2147483655"/>
              <ac:spMk id="2" creationId="{78CB2383-9190-55D7-64E6-D1CB6CF9E9D2}"/>
            </ac:spMkLst>
          </pc:spChg>
          <pc:spChg chg="del">
            <ac:chgData name="Mitch Adams" userId="63047547-6877-44b2-9d5d-9916963434ea" providerId="ADAL" clId="{96BA2363-D466-54B6-906E-9D774E0198C7}" dt="2025-09-18T14:04:24.977" v="110" actId="478"/>
            <ac:spMkLst>
              <pc:docMk/>
              <pc:sldMasterMk cId="1992273917" sldId="2147483648"/>
              <pc:sldLayoutMk cId="2310968710" sldId="2147483655"/>
              <ac:spMk id="3" creationId="{374DD255-5F36-87AB-8D1A-30C336AC2ABE}"/>
            </ac:spMkLst>
          </pc:spChg>
          <pc:spChg chg="del">
            <ac:chgData name="Mitch Adams" userId="63047547-6877-44b2-9d5d-9916963434ea" providerId="ADAL" clId="{96BA2363-D466-54B6-906E-9D774E0198C7}" dt="2025-09-18T14:04:25.900" v="111" actId="478"/>
            <ac:spMkLst>
              <pc:docMk/>
              <pc:sldMasterMk cId="1992273917" sldId="2147483648"/>
              <pc:sldLayoutMk cId="2310968710" sldId="2147483655"/>
              <ac:spMk id="4" creationId="{F6012B98-A8B6-B175-5BFD-A7001DF54F2D}"/>
            </ac:spMkLst>
          </pc:spChg>
          <pc:picChg chg="add mod">
            <ac:chgData name="Mitch Adams" userId="63047547-6877-44b2-9d5d-9916963434ea" providerId="ADAL" clId="{96BA2363-D466-54B6-906E-9D774E0198C7}" dt="2025-09-18T14:07:48.605" v="156"/>
            <ac:picMkLst>
              <pc:docMk/>
              <pc:sldMasterMk cId="1992273917" sldId="2147483648"/>
              <pc:sldLayoutMk cId="2310968710" sldId="2147483655"/>
              <ac:picMk id="5" creationId="{4E1F2914-A908-F33D-5AC5-221B039DA33A}"/>
            </ac:picMkLst>
          </pc:picChg>
        </pc:sldLayoutChg>
        <pc:sldLayoutChg chg="addSp delSp modSp mod">
          <pc:chgData name="Mitch Adams" userId="63047547-6877-44b2-9d5d-9916963434ea" providerId="ADAL" clId="{96BA2363-D466-54B6-906E-9D774E0198C7}" dt="2025-09-18T14:09:33.601" v="173" actId="14100"/>
          <pc:sldLayoutMkLst>
            <pc:docMk/>
            <pc:sldMasterMk cId="1992273917" sldId="2147483648"/>
            <pc:sldLayoutMk cId="711010506" sldId="2147483657"/>
          </pc:sldLayoutMkLst>
          <pc:spChg chg="mod">
            <ac:chgData name="Mitch Adams" userId="63047547-6877-44b2-9d5d-9916963434ea" providerId="ADAL" clId="{96BA2363-D466-54B6-906E-9D774E0198C7}" dt="2025-09-18T14:08:30.639" v="161" actId="207"/>
            <ac:spMkLst>
              <pc:docMk/>
              <pc:sldMasterMk cId="1992273917" sldId="2147483648"/>
              <pc:sldLayoutMk cId="711010506" sldId="2147483657"/>
              <ac:spMk id="2" creationId="{3FF4DB79-1D4C-C7C5-2521-CEFDA6E114A0}"/>
            </ac:spMkLst>
          </pc:spChg>
          <pc:spChg chg="mod">
            <ac:chgData name="Mitch Adams" userId="63047547-6877-44b2-9d5d-9916963434ea" providerId="ADAL" clId="{96BA2363-D466-54B6-906E-9D774E0198C7}" dt="2025-09-18T14:08:44.456" v="165" actId="2711"/>
            <ac:spMkLst>
              <pc:docMk/>
              <pc:sldMasterMk cId="1992273917" sldId="2147483648"/>
              <pc:sldLayoutMk cId="711010506" sldId="2147483657"/>
              <ac:spMk id="4" creationId="{7886A7D6-52E6-0E6B-B691-914C35425077}"/>
            </ac:spMkLst>
          </pc:spChg>
          <pc:spChg chg="del">
            <ac:chgData name="Mitch Adams" userId="63047547-6877-44b2-9d5d-9916963434ea" providerId="ADAL" clId="{96BA2363-D466-54B6-906E-9D774E0198C7}" dt="2025-09-18T14:04:28.119" v="112" actId="478"/>
            <ac:spMkLst>
              <pc:docMk/>
              <pc:sldMasterMk cId="1992273917" sldId="2147483648"/>
              <pc:sldLayoutMk cId="711010506" sldId="2147483657"/>
              <ac:spMk id="5" creationId="{1A54F438-653C-5E96-3BAE-0BB753FD107B}"/>
            </ac:spMkLst>
          </pc:spChg>
          <pc:spChg chg="del">
            <ac:chgData name="Mitch Adams" userId="63047547-6877-44b2-9d5d-9916963434ea" providerId="ADAL" clId="{96BA2363-D466-54B6-906E-9D774E0198C7}" dt="2025-09-18T14:04:29.200" v="113" actId="478"/>
            <ac:spMkLst>
              <pc:docMk/>
              <pc:sldMasterMk cId="1992273917" sldId="2147483648"/>
              <pc:sldLayoutMk cId="711010506" sldId="2147483657"/>
              <ac:spMk id="6" creationId="{6F6941C6-979B-4D98-C07B-72095F84E6B7}"/>
            </ac:spMkLst>
          </pc:spChg>
          <pc:spChg chg="del">
            <ac:chgData name="Mitch Adams" userId="63047547-6877-44b2-9d5d-9916963434ea" providerId="ADAL" clId="{96BA2363-D466-54B6-906E-9D774E0198C7}" dt="2025-09-18T14:04:30.234" v="114" actId="478"/>
            <ac:spMkLst>
              <pc:docMk/>
              <pc:sldMasterMk cId="1992273917" sldId="2147483648"/>
              <pc:sldLayoutMk cId="711010506" sldId="2147483657"/>
              <ac:spMk id="7" creationId="{D88A03C2-C44C-75D4-7BA0-823F9A954E2A}"/>
            </ac:spMkLst>
          </pc:spChg>
          <pc:picChg chg="add mod">
            <ac:chgData name="Mitch Adams" userId="63047547-6877-44b2-9d5d-9916963434ea" providerId="ADAL" clId="{96BA2363-D466-54B6-906E-9D774E0198C7}" dt="2025-09-18T14:08:38.829" v="164" actId="1076"/>
            <ac:picMkLst>
              <pc:docMk/>
              <pc:sldMasterMk cId="1992273917" sldId="2147483648"/>
              <pc:sldLayoutMk cId="711010506" sldId="2147483657"/>
              <ac:picMk id="8" creationId="{7C1BC73D-97A9-38A6-F69D-7822DC5A543B}"/>
            </ac:picMkLst>
          </pc:picChg>
          <pc:cxnChg chg="add del mod">
            <ac:chgData name="Mitch Adams" userId="63047547-6877-44b2-9d5d-9916963434ea" providerId="ADAL" clId="{96BA2363-D466-54B6-906E-9D774E0198C7}" dt="2025-09-18T14:09:25.294" v="172" actId="478"/>
            <ac:cxnSpMkLst>
              <pc:docMk/>
              <pc:sldMasterMk cId="1992273917" sldId="2147483648"/>
              <pc:sldLayoutMk cId="711010506" sldId="2147483657"/>
              <ac:cxnSpMk id="9" creationId="{673BA714-4471-EBB0-07E5-1B1D0DED55B1}"/>
            </ac:cxnSpMkLst>
          </pc:cxnChg>
          <pc:cxnChg chg="add mod">
            <ac:chgData name="Mitch Adams" userId="63047547-6877-44b2-9d5d-9916963434ea" providerId="ADAL" clId="{96BA2363-D466-54B6-906E-9D774E0198C7}" dt="2025-09-18T14:09:33.601" v="173" actId="14100"/>
            <ac:cxnSpMkLst>
              <pc:docMk/>
              <pc:sldMasterMk cId="1992273917" sldId="2147483648"/>
              <pc:sldLayoutMk cId="711010506" sldId="2147483657"/>
              <ac:cxnSpMk id="10" creationId="{35BF15CD-46B1-4B6D-A897-701614968CCD}"/>
            </ac:cxnSpMkLst>
          </pc:cxnChg>
        </pc:sldLayoutChg>
        <pc:sldLayoutChg chg="addSp delSp modSp add mod ord modTransition">
          <pc:chgData name="Mitch Adams" userId="63047547-6877-44b2-9d5d-9916963434ea" providerId="ADAL" clId="{96BA2363-D466-54B6-906E-9D774E0198C7}" dt="2025-09-18T14:13:28.490" v="239"/>
          <pc:sldLayoutMkLst>
            <pc:docMk/>
            <pc:sldMasterMk cId="1992273917" sldId="2147483648"/>
            <pc:sldLayoutMk cId="2980114842" sldId="2147483658"/>
          </pc:sldLayoutMkLst>
          <pc:spChg chg="mod">
            <ac:chgData name="Mitch Adams" userId="63047547-6877-44b2-9d5d-9916963434ea" providerId="ADAL" clId="{96BA2363-D466-54B6-906E-9D774E0198C7}" dt="2025-09-18T14:10:20.642" v="222" actId="255"/>
            <ac:spMkLst>
              <pc:docMk/>
              <pc:sldMasterMk cId="1992273917" sldId="2147483648"/>
              <pc:sldLayoutMk cId="2980114842" sldId="2147483658"/>
              <ac:spMk id="2" creationId="{DB361F2F-EBA7-6E21-9C2F-5811C30736D4}"/>
            </ac:spMkLst>
          </pc:spChg>
          <pc:spChg chg="mod">
            <ac:chgData name="Mitch Adams" userId="63047547-6877-44b2-9d5d-9916963434ea" providerId="ADAL" clId="{96BA2363-D466-54B6-906E-9D774E0198C7}" dt="2025-09-18T14:10:12.512" v="220" actId="20577"/>
            <ac:spMkLst>
              <pc:docMk/>
              <pc:sldMasterMk cId="1992273917" sldId="2147483648"/>
              <pc:sldLayoutMk cId="2980114842" sldId="2147483658"/>
              <ac:spMk id="3" creationId="{E1636EA4-D236-8157-898B-061D17F2DD89}"/>
            </ac:spMkLst>
          </pc:spChg>
          <pc:spChg chg="add del mod">
            <ac:chgData name="Mitch Adams" userId="63047547-6877-44b2-9d5d-9916963434ea" providerId="ADAL" clId="{96BA2363-D466-54B6-906E-9D774E0198C7}" dt="2025-09-18T14:13:21.895" v="234"/>
            <ac:spMkLst>
              <pc:docMk/>
              <pc:sldMasterMk cId="1992273917" sldId="2147483648"/>
              <pc:sldLayoutMk cId="2980114842" sldId="2147483658"/>
              <ac:spMk id="4" creationId="{AEE341B5-9329-3085-36E9-1D0EA4921B8E}"/>
            </ac:spMkLst>
          </pc:spChg>
          <pc:spChg chg="add del mod">
            <ac:chgData name="Mitch Adams" userId="63047547-6877-44b2-9d5d-9916963434ea" providerId="ADAL" clId="{96BA2363-D466-54B6-906E-9D774E0198C7}" dt="2025-09-18T14:13:27.425" v="237"/>
            <ac:spMkLst>
              <pc:docMk/>
              <pc:sldMasterMk cId="1992273917" sldId="2147483648"/>
              <pc:sldLayoutMk cId="2980114842" sldId="2147483658"/>
              <ac:spMk id="5" creationId="{A5CCEA44-2B92-828C-2419-8F490F7C2BEA}"/>
            </ac:spMkLst>
          </pc:spChg>
          <pc:spChg chg="add del mod">
            <ac:chgData name="Mitch Adams" userId="63047547-6877-44b2-9d5d-9916963434ea" providerId="ADAL" clId="{96BA2363-D466-54B6-906E-9D774E0198C7}" dt="2025-09-18T14:13:28.490" v="239"/>
            <ac:spMkLst>
              <pc:docMk/>
              <pc:sldMasterMk cId="1992273917" sldId="2147483648"/>
              <pc:sldLayoutMk cId="2980114842" sldId="2147483658"/>
              <ac:spMk id="6" creationId="{B609C72D-0A8F-ABDF-0D86-1439A8124574}"/>
            </ac:spMkLst>
          </pc:spChg>
        </pc:sldLayoutChg>
      </pc:sldMasterChg>
      <pc:sldMasterChg chg="new del mod addSldLayout">
        <pc:chgData name="Mitch Adams" userId="63047547-6877-44b2-9d5d-9916963434ea" providerId="ADAL" clId="{96BA2363-D466-54B6-906E-9D774E0198C7}" dt="2025-09-18T14:11:38.778" v="230" actId="2696"/>
        <pc:sldMasterMkLst>
          <pc:docMk/>
          <pc:sldMasterMk cId="347462354" sldId="2147483659"/>
        </pc:sldMasterMkLst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2598430103" sldId="2147483660"/>
          </pc:sldLayoutMkLst>
        </pc:sldLayoutChg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2670902821" sldId="2147483661"/>
          </pc:sldLayoutMkLst>
        </pc:sldLayoutChg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1631806697" sldId="2147483662"/>
          </pc:sldLayoutMkLst>
        </pc:sldLayoutChg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3998993659" sldId="2147483663"/>
          </pc:sldLayoutMkLst>
        </pc:sldLayoutChg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607925393" sldId="2147483664"/>
          </pc:sldLayoutMkLst>
        </pc:sldLayoutChg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3173302154" sldId="2147483665"/>
          </pc:sldLayoutMkLst>
        </pc:sldLayoutChg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2240676668" sldId="2147483666"/>
          </pc:sldLayoutMkLst>
        </pc:sldLayoutChg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552410265" sldId="2147483667"/>
          </pc:sldLayoutMkLst>
        </pc:sldLayoutChg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2187455663" sldId="2147483668"/>
          </pc:sldLayoutMkLst>
        </pc:sldLayoutChg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1026423038" sldId="2147483669"/>
          </pc:sldLayoutMkLst>
        </pc:sldLayoutChg>
        <pc:sldLayoutChg chg="new replId">
          <pc:chgData name="Mitch Adams" userId="63047547-6877-44b2-9d5d-9916963434ea" providerId="ADAL" clId="{96BA2363-D466-54B6-906E-9D774E0198C7}" dt="2025-09-18T14:11:34.262" v="229" actId="6938"/>
          <pc:sldLayoutMkLst>
            <pc:docMk/>
            <pc:sldMasterMk cId="347462354" sldId="2147483659"/>
            <pc:sldLayoutMk cId="2538948302" sldId="214748367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white lines&#10;&#10;AI-generated content may be incorrect.">
            <a:extLst>
              <a:ext uri="{FF2B5EF4-FFF2-40B4-BE49-F238E27FC236}">
                <a16:creationId xmlns:a16="http://schemas.microsoft.com/office/drawing/2014/main" id="{B81A0A70-6895-8C44-7475-DBB4B82A655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61F2F-EBA7-6E21-9C2F-5811C3073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021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Arima" pitchFamily="2" charset="77"/>
                <a:cs typeface="Arima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36EA4-D236-8157-898B-061D17F2D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269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217524-C23B-2028-B69C-881FD773C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3025" y="1130743"/>
            <a:ext cx="4425950" cy="16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8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2DFEF7-C5BA-8E2F-46F9-07BB3E68F81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E6CFE-1D6C-AD49-5434-5E96DA5C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14693"/>
                </a:solidFill>
                <a:latin typeface="Arima" pitchFamily="2" charset="77"/>
                <a:cs typeface="Arima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2883E7-8CA7-0773-16B1-F24F449399C6}"/>
              </a:ext>
            </a:extLst>
          </p:cNvPr>
          <p:cNvCxnSpPr>
            <a:cxnSpLocks/>
          </p:cNvCxnSpPr>
          <p:nvPr userDrawn="1"/>
        </p:nvCxnSpPr>
        <p:spPr>
          <a:xfrm>
            <a:off x="965037" y="1411358"/>
            <a:ext cx="10101790" cy="0"/>
          </a:xfrm>
          <a:prstGeom prst="line">
            <a:avLst/>
          </a:prstGeom>
          <a:ln>
            <a:solidFill>
              <a:srgbClr val="0146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6859F07-9A3B-9FAD-F665-E678A9BC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90078"/>
            <a:ext cx="1022862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6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1BC73D-97A9-38A6-F69D-7822DC5A543B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F4DB79-1D4C-C7C5-2521-CEFDA6E1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4693"/>
                </a:solidFill>
                <a:latin typeface="Arima" pitchFamily="2" charset="77"/>
                <a:cs typeface="Arima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BF877-760F-F3B0-E4D9-A1B5517A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6A7D6-52E6-0E6B-B691-914C35425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5756"/>
            <a:ext cx="3932237" cy="3543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BF15CD-46B1-4B6D-A897-701614968CCD}"/>
              </a:ext>
            </a:extLst>
          </p:cNvPr>
          <p:cNvCxnSpPr>
            <a:cxnSpLocks/>
          </p:cNvCxnSpPr>
          <p:nvPr userDrawn="1"/>
        </p:nvCxnSpPr>
        <p:spPr>
          <a:xfrm>
            <a:off x="915031" y="2060093"/>
            <a:ext cx="3981709" cy="0"/>
          </a:xfrm>
          <a:prstGeom prst="line">
            <a:avLst/>
          </a:prstGeom>
          <a:ln>
            <a:solidFill>
              <a:srgbClr val="0146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01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F2914-A908-F33D-5AC5-221B039DA33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white lines&#10;&#10;AI-generated content may be incorrect.">
            <a:extLst>
              <a:ext uri="{FF2B5EF4-FFF2-40B4-BE49-F238E27FC236}">
                <a16:creationId xmlns:a16="http://schemas.microsoft.com/office/drawing/2014/main" id="{B81A0A70-6895-8C44-7475-DBB4B82A655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61F2F-EBA7-6E21-9C2F-5811C30736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53021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Arima" pitchFamily="2" charset="77"/>
                <a:cs typeface="Arima" pitchFamily="2" charset="77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36EA4-D236-8157-898B-061D17F2DD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3269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for caring to make a difference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217524-C23B-2028-B69C-881FD773C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3025" y="1130743"/>
            <a:ext cx="4425950" cy="16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1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C64CD-6649-DF7B-1D4B-6F405FC0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9F6AD-B0F4-3876-4D50-095B2BC0F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 err="1"/>
              <a:t>Seond</a:t>
            </a:r>
            <a:r>
              <a:rPr lang="en-GB" dirty="0"/>
              <a:t>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97B72-A705-6B38-8EA4-3190D18BC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994FCC-2199-F14C-B9A9-2AFC55B10FBC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F31DC-0D00-4E56-5971-378C652A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C927F-8A34-F5DC-47CE-E156C5690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19AD05-5AB6-174E-87B4-B9BF983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7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55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4693"/>
          </a:solidFill>
          <a:latin typeface="Arima" pitchFamily="2" charset="77"/>
          <a:ea typeface="+mj-ea"/>
          <a:cs typeface="Arima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9121D-AD2D-1D80-C6BF-588C4BE60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155334-E1FF-6A56-552F-BE138DB7E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8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7394-3B52-A2EE-A403-7290E51F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E4172-67C3-3092-99A1-6410978C3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9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362284-5832-3DB7-162A-BAD77892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66648C-18DF-DFD6-DEAA-4033A412AA5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35E655-B27E-CF2A-DAF9-6410966A8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8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EDCA-16AE-0F57-0A76-C248CE4FD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4C489-6D75-9340-FA8E-4D4E25B3A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e0e150-fe04-4c3e-b8fe-373f3550f4a5">
      <Terms xmlns="http://schemas.microsoft.com/office/infopath/2007/PartnerControls"/>
    </lcf76f155ced4ddcb4097134ff3c332f>
    <TaxCatchAll xmlns="e01d0bc6-4825-47d0-a631-306cd16722f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2746A662229418862B95C30A09ED5" ma:contentTypeVersion="14" ma:contentTypeDescription="Create a new document." ma:contentTypeScope="" ma:versionID="14d35bedd724c58491583ee02895f474">
  <xsd:schema xmlns:xsd="http://www.w3.org/2001/XMLSchema" xmlns:xs="http://www.w3.org/2001/XMLSchema" xmlns:p="http://schemas.microsoft.com/office/2006/metadata/properties" xmlns:ns2="04e0e150-fe04-4c3e-b8fe-373f3550f4a5" xmlns:ns3="e01d0bc6-4825-47d0-a631-306cd16722f4" targetNamespace="http://schemas.microsoft.com/office/2006/metadata/properties" ma:root="true" ma:fieldsID="4d9488a19ad2163ff4d2223ce58f15f9" ns2:_="" ns3:_="">
    <xsd:import namespace="04e0e150-fe04-4c3e-b8fe-373f3550f4a5"/>
    <xsd:import namespace="e01d0bc6-4825-47d0-a631-306cd16722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0e150-fe04-4c3e-b8fe-373f3550f4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647d9eb-7f4b-4220-a9ec-eaaa845e4d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d0bc6-4825-47d0-a631-306cd16722f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249d6d2-45fe-4c15-af26-be46897424aa}" ma:internalName="TaxCatchAll" ma:showField="CatchAllData" ma:web="e01d0bc6-4825-47d0-a631-306cd16722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2756A5-118E-45B5-8556-B421EBE38DC1}">
  <ds:schemaRefs>
    <ds:schemaRef ds:uri="e01d0bc6-4825-47d0-a631-306cd16722f4"/>
    <ds:schemaRef ds:uri="http://schemas.microsoft.com/office/2006/metadata/properties"/>
    <ds:schemaRef ds:uri="http://purl.org/dc/elements/1.1/"/>
    <ds:schemaRef ds:uri="http://schemas.microsoft.com/office/infopath/2007/PartnerControls"/>
    <ds:schemaRef ds:uri="04e0e150-fe04-4c3e-b8fe-373f3550f4a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ECBD14D-9F08-47FE-B1AB-5CBABE9696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337861-B4D9-4DBD-A1BB-5B1B24E3E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e0e150-fe04-4c3e-b8fe-373f3550f4a5"/>
    <ds:schemaRef ds:uri="e01d0bc6-4825-47d0-a631-306cd16722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Arima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Mitch Adams</dc:creator>
  <cp:lastModifiedBy>Mitch Adams</cp:lastModifiedBy>
  <cp:revision>1</cp:revision>
  <dcterms:created xsi:type="dcterms:W3CDTF">2025-09-18T13:20:23Z</dcterms:created>
  <dcterms:modified xsi:type="dcterms:W3CDTF">2025-09-18T14:14:52Z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0x01010033D2746A662229418862B95C30A09ED5</vt:lpwstr>
  </property>
</Properties>
</file>